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6" r:id="rId2"/>
    <p:sldId id="258" r:id="rId3"/>
    <p:sldId id="264" r:id="rId4"/>
    <p:sldId id="265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Epistemology of Incarceration: Constructing Knowing on the Inside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Nancy Arden McHugh </a:t>
            </a:r>
          </a:p>
          <a:p>
            <a:r>
              <a:rPr lang="en-US" dirty="0"/>
              <a:t>on behalf the </a:t>
            </a:r>
            <a:r>
              <a:rPr lang="en-US" dirty="0" err="1"/>
              <a:t>LoCI</a:t>
            </a:r>
            <a:r>
              <a:rPr lang="en-US" dirty="0"/>
              <a:t>-Wittenberg University </a:t>
            </a:r>
          </a:p>
          <a:p>
            <a:r>
              <a:rPr lang="en-US" dirty="0"/>
              <a:t>Writing Group</a:t>
            </a:r>
          </a:p>
          <a:p>
            <a:r>
              <a:rPr lang="en-US" dirty="0"/>
              <a:t>Professor and Chair of Philosophy </a:t>
            </a:r>
          </a:p>
          <a:p>
            <a:r>
              <a:rPr lang="en-US" dirty="0"/>
              <a:t>Wittenberg University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Epistemology of Incarceration: Constructing Knowing on the Inside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“In a situation of oppression, epistemic relations are screwed up</a:t>
            </a:r>
            <a:r>
              <a:rPr lang="en-US" dirty="0"/>
              <a:t>.” (José Medina 2013, 27)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“There is a psychology to doing time.”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(Member of the </a:t>
            </a:r>
            <a:r>
              <a:rPr lang="en-US" dirty="0" err="1"/>
              <a:t>LoCI</a:t>
            </a:r>
            <a:r>
              <a:rPr lang="en-US" dirty="0"/>
              <a:t> and Wittenberg University Working Group)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7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José Medina, </a:t>
            </a:r>
            <a:r>
              <a:rPr lang="en-US" u="sng" dirty="0"/>
              <a:t>Epistemology 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Subversive lucidity is a critical achievement of oppressed people that results from the development of key epistemic virtues: </a:t>
            </a:r>
          </a:p>
          <a:p>
            <a:pPr lvl="1"/>
            <a:r>
              <a:rPr lang="en-US" dirty="0"/>
              <a:t>Humility</a:t>
            </a:r>
          </a:p>
          <a:p>
            <a:pPr lvl="1"/>
            <a:r>
              <a:rPr lang="en-US" dirty="0"/>
              <a:t>Diligence/curiosity</a:t>
            </a:r>
          </a:p>
          <a:p>
            <a:pPr lvl="1"/>
            <a:r>
              <a:rPr lang="en-US" dirty="0"/>
              <a:t>Open-mindedness</a:t>
            </a:r>
          </a:p>
        </p:txBody>
      </p:sp>
    </p:spTree>
    <p:extLst>
      <p:ext uri="{BB962C8B-B14F-4D97-AF65-F5344CB8AC3E}">
        <p14:creationId xmlns:p14="http://schemas.microsoft.com/office/powerpoint/2010/main" val="22350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Virtues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Humility: “ humility not to yield to temptations to suppress facts damning one’s theory” (Code 1987, 137). </a:t>
            </a:r>
          </a:p>
          <a:p>
            <a:pPr lvl="1"/>
            <a:r>
              <a:rPr lang="en-US" dirty="0"/>
              <a:t>Diligence/curiosity: the recognition that one might not know what they think they know and the honesty to recognize and acknowledge this gap or lack of knowledge  (Medina 2013).</a:t>
            </a:r>
          </a:p>
          <a:p>
            <a:pPr lvl="1"/>
            <a:r>
              <a:rPr lang="en-US" dirty="0"/>
              <a:t>Open-mindedness: willingness to attend to and to consider multiple points of view that may conflict with one’s own (Medina 2013).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A </a:t>
            </a:r>
            <a:r>
              <a:rPr lang="en-US" b="1" i="1" dirty="0" err="1"/>
              <a:t>Carceral</a:t>
            </a:r>
            <a:r>
              <a:rPr lang="en-US" b="1" i="1" dirty="0"/>
              <a:t> Way of Knowing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Walls of prison create a distinct physical barrier, with epistemic, emotional, and material consequences, between people who are incarcerated and the rest of the population, between inside and outside. </a:t>
            </a:r>
          </a:p>
        </p:txBody>
      </p:sp>
    </p:spTree>
    <p:extLst>
      <p:ext uri="{BB962C8B-B14F-4D97-AF65-F5344CB8AC3E}">
        <p14:creationId xmlns:p14="http://schemas.microsoft.com/office/powerpoint/2010/main" val="189119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Primary Characteristics of an Epistemology of Incarceration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More than a </a:t>
            </a:r>
            <a:r>
              <a:rPr lang="en-US" dirty="0" err="1"/>
              <a:t>DuBoisian</a:t>
            </a:r>
            <a:r>
              <a:rPr lang="en-US" dirty="0"/>
              <a:t> “twoness”, but not the radical plurality that Medina’s arguments aspire to.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walls of prison keep bodies/minds locked up, literally as well as </a:t>
            </a:r>
            <a:r>
              <a:rPr lang="en-US" dirty="0" err="1"/>
              <a:t>epistemically</a:t>
            </a:r>
            <a:r>
              <a:rPr lang="en-US" dirty="0"/>
              <a:t> and emotionally.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Third, </a:t>
            </a:r>
            <a:r>
              <a:rPr lang="en-US" dirty="0" err="1"/>
              <a:t>carceral</a:t>
            </a:r>
            <a:r>
              <a:rPr lang="en-US" dirty="0"/>
              <a:t> identities are both visible identities and invisible identities. </a:t>
            </a:r>
          </a:p>
        </p:txBody>
      </p:sp>
    </p:spTree>
    <p:extLst>
      <p:ext uri="{BB962C8B-B14F-4D97-AF65-F5344CB8AC3E}">
        <p14:creationId xmlns:p14="http://schemas.microsoft.com/office/powerpoint/2010/main" val="20267770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156</TotalTime>
  <Words>284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An Epistemology of Incarceration: Constructing Knowing on the Inside</vt:lpstr>
      <vt:lpstr>An Epistemology of Incarceration: Constructing Knowing on the Inside</vt:lpstr>
      <vt:lpstr>José Medina, Epistemology of Resistance</vt:lpstr>
      <vt:lpstr>Epistemic Virtues</vt:lpstr>
      <vt:lpstr>A Carceral Way of Knowing  </vt:lpstr>
      <vt:lpstr>3 Primary Characteristics of an Epistemology of Incarceration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 the Men’s Room</dc:title>
  <dc:creator>Nancy McHugh</dc:creator>
  <cp:lastModifiedBy>DK</cp:lastModifiedBy>
  <cp:revision>15</cp:revision>
  <dcterms:created xsi:type="dcterms:W3CDTF">2015-05-22T14:05:09Z</dcterms:created>
  <dcterms:modified xsi:type="dcterms:W3CDTF">2017-10-27T15:13:15Z</dcterms:modified>
</cp:coreProperties>
</file>