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68" r:id="rId4"/>
    <p:sldId id="269" r:id="rId5"/>
    <p:sldId id="263" r:id="rId6"/>
    <p:sldId id="264" r:id="rId7"/>
    <p:sldId id="265" r:id="rId8"/>
    <p:sldId id="271" r:id="rId9"/>
    <p:sldId id="258" r:id="rId10"/>
    <p:sldId id="266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0"/>
  </p:normalViewPr>
  <p:slideViewPr>
    <p:cSldViewPr snapToGrid="0" snapToObjects="1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D0FE9-6BCA-E649-8475-0BF9A92534C9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D39F4-27DB-3D43-9AC2-D105950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91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C640-3840-1343-92BB-0C69B5FF2D14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F338C-8697-4842-9DA6-66561EEBB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5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C640-3840-1343-92BB-0C69B5FF2D14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F338C-8697-4842-9DA6-66561EEBB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9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C640-3840-1343-92BB-0C69B5FF2D14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F338C-8697-4842-9DA6-66561EEBB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C640-3840-1343-92BB-0C69B5FF2D14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F338C-8697-4842-9DA6-66561EEBB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17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C640-3840-1343-92BB-0C69B5FF2D14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F338C-8697-4842-9DA6-66561EEBB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3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C640-3840-1343-92BB-0C69B5FF2D14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F338C-8697-4842-9DA6-66561EEBB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8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C640-3840-1343-92BB-0C69B5FF2D14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F338C-8697-4842-9DA6-66561EEBB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1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C640-3840-1343-92BB-0C69B5FF2D14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F338C-8697-4842-9DA6-66561EEBB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0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C640-3840-1343-92BB-0C69B5FF2D14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F338C-8697-4842-9DA6-66561EEBB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5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C640-3840-1343-92BB-0C69B5FF2D14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F338C-8697-4842-9DA6-66561EEBB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5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C640-3840-1343-92BB-0C69B5FF2D14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F338C-8697-4842-9DA6-66561EEBB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2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0C640-3840-1343-92BB-0C69B5FF2D14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F338C-8697-4842-9DA6-66561EEBB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0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Building Programs, Expanding Networks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500" b="1" i="1" dirty="0"/>
              <a:t>How do we collaborate to grow Inside-Out?</a:t>
            </a:r>
          </a:p>
          <a:p>
            <a:endParaRPr lang="en-US" i="1" dirty="0"/>
          </a:p>
          <a:p>
            <a:r>
              <a:rPr lang="en-US" i="1" dirty="0"/>
              <a:t>Facilitators:  Joanne Carroll and Judith Ryder</a:t>
            </a:r>
          </a:p>
          <a:p>
            <a:r>
              <a:rPr lang="en-US" i="1" dirty="0"/>
              <a:t>St. John’s University  Queens, N.Y.  </a:t>
            </a:r>
          </a:p>
        </p:txBody>
      </p:sp>
    </p:spTree>
    <p:extLst>
      <p:ext uri="{BB962C8B-B14F-4D97-AF65-F5344CB8AC3E}">
        <p14:creationId xmlns:p14="http://schemas.microsoft.com/office/powerpoint/2010/main" val="1085370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Model Collaborative:  </a:t>
            </a:r>
            <a:br>
              <a:rPr lang="en-US" b="1" dirty="0"/>
            </a:br>
            <a:r>
              <a:rPr lang="en-US" b="1" dirty="0"/>
              <a:t>Hudson Link for Higher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20000"/>
          </a:bodyPr>
          <a:lstStyle/>
          <a:p>
            <a:endParaRPr lang="en-US" b="1" dirty="0"/>
          </a:p>
          <a:p>
            <a:r>
              <a:rPr lang="en-US" b="1" dirty="0"/>
              <a:t>College partners</a:t>
            </a:r>
            <a:r>
              <a:rPr lang="en-US" dirty="0"/>
              <a:t>:  Columbia University, Mercy College, Nyack College, Siena College, SUNY Sullivan (CC), SUNY Ulster (CC), Vassar College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Correctional Facilities</a:t>
            </a:r>
            <a:r>
              <a:rPr lang="en-US" dirty="0"/>
              <a:t>:  Greene, Fishkill, </a:t>
            </a:r>
            <a:r>
              <a:rPr lang="en-US" dirty="0" err="1"/>
              <a:t>Shawangunk</a:t>
            </a:r>
            <a:r>
              <a:rPr lang="en-US" dirty="0"/>
              <a:t>, Sing Sing, Sullivan, Bedford Hills (Women)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Post-prison education</a:t>
            </a:r>
            <a:r>
              <a:rPr lang="en-US" dirty="0"/>
              <a:t>:  Nyack College and St. Francis College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Reentry Services</a:t>
            </a:r>
            <a:r>
              <a:rPr lang="en-US" dirty="0"/>
              <a:t>:  College and Community Fellowship, Osborne Society, Exodus, Center for Employment Opportunities, Fortune Society, Career Gear, Bottomless Closet </a:t>
            </a:r>
          </a:p>
        </p:txBody>
      </p:sp>
    </p:spTree>
    <p:extLst>
      <p:ext uri="{BB962C8B-B14F-4D97-AF65-F5344CB8AC3E}">
        <p14:creationId xmlns:p14="http://schemas.microsoft.com/office/powerpoint/2010/main" val="1938604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52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QUESTIONS FOR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31089"/>
            <a:ext cx="10794357" cy="525490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Does your current program include or do you envision multidisciplinary course offerings?</a:t>
            </a:r>
          </a:p>
          <a:p>
            <a:pPr lvl="0"/>
            <a:r>
              <a:rPr lang="en-US" dirty="0"/>
              <a:t>Are Inside students able to earn credit or a degree after taking courses in your program?</a:t>
            </a:r>
          </a:p>
          <a:p>
            <a:pPr lvl="0"/>
            <a:r>
              <a:rPr lang="en-US" dirty="0"/>
              <a:t>How many faculty teach the course offerings in the I-O program at your institution?</a:t>
            </a:r>
          </a:p>
          <a:p>
            <a:pPr lvl="0"/>
            <a:r>
              <a:rPr lang="en-US" dirty="0"/>
              <a:t>Do you directly collaborate with other departments or with other institutions?</a:t>
            </a:r>
          </a:p>
          <a:p>
            <a:pPr lvl="0"/>
            <a:r>
              <a:rPr lang="en-US" dirty="0"/>
              <a:t>What institutional barriers have you encountered or do you anticipate that may interfere with expanding the I-O Program at your institution?</a:t>
            </a:r>
          </a:p>
          <a:p>
            <a:pPr lvl="0"/>
            <a:r>
              <a:rPr lang="en-US" dirty="0"/>
              <a:t>What successful strategies have been utilized to expand the range of courses offered?  </a:t>
            </a:r>
          </a:p>
          <a:p>
            <a:pPr lvl="0"/>
            <a:r>
              <a:rPr lang="en-US" dirty="0"/>
              <a:t>Are there possible collaborators within your institution who teach or are interested in teaching an I-O course?  Are there any institutional barriers to recruiting new faculty?</a:t>
            </a:r>
          </a:p>
          <a:p>
            <a:pPr lvl="0"/>
            <a:r>
              <a:rPr lang="en-US" dirty="0"/>
              <a:t>What barriers exist in developing intercollegiate consortia; how might these be overcome?</a:t>
            </a:r>
          </a:p>
          <a:p>
            <a:pPr lvl="0"/>
            <a:r>
              <a:rPr lang="en-US" dirty="0"/>
              <a:t>Are correctional institutions you partner with eager to expand the I-O program; are there logistical limitations for them?</a:t>
            </a:r>
          </a:p>
          <a:p>
            <a:r>
              <a:rPr lang="en-US" dirty="0"/>
              <a:t>Do partner with more than one correctional facility; is this part of the future development of your program? </a:t>
            </a:r>
          </a:p>
        </p:txBody>
      </p:sp>
    </p:spTree>
    <p:extLst>
      <p:ext uri="{BB962C8B-B14F-4D97-AF65-F5344CB8AC3E}">
        <p14:creationId xmlns:p14="http://schemas.microsoft.com/office/powerpoint/2010/main" val="89912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490" y="1027664"/>
            <a:ext cx="7024744" cy="486836"/>
          </a:xfrm>
        </p:spPr>
        <p:txBody>
          <a:bodyPr>
            <a:normAutofit fontScale="90000"/>
          </a:bodyPr>
          <a:lstStyle/>
          <a:p>
            <a:r>
              <a:rPr lang="en-US" dirty="0"/>
              <a:t>New York City</a:t>
            </a:r>
          </a:p>
        </p:txBody>
      </p:sp>
      <p:pic>
        <p:nvPicPr>
          <p:cNvPr id="4" name="Content Placeholder 3" descr="Screen Shot 2016-11-01 at 10.30.38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b="8572"/>
          <a:stretch>
            <a:fillRect/>
          </a:stretch>
        </p:blipFill>
        <p:spPr>
          <a:xfrm>
            <a:off x="2567493" y="1514501"/>
            <a:ext cx="6777317" cy="4318129"/>
          </a:xfrm>
        </p:spPr>
      </p:pic>
    </p:spTree>
    <p:extLst>
      <p:ext uri="{BB962C8B-B14F-4D97-AF65-F5344CB8AC3E}">
        <p14:creationId xmlns:p14="http://schemas.microsoft.com/office/powerpoint/2010/main" val="965785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2567490" y="1392364"/>
            <a:ext cx="7024744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 descr="Screen Shot 2016-11-15 at 9.29.00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b="8572"/>
          <a:stretch>
            <a:fillRect/>
          </a:stretch>
        </p:blipFill>
        <p:spPr>
          <a:xfrm>
            <a:off x="1940528" y="1271938"/>
            <a:ext cx="8205394" cy="5079193"/>
          </a:xfrm>
        </p:spPr>
      </p:pic>
      <p:sp>
        <p:nvSpPr>
          <p:cNvPr id="3" name="TextBox 2"/>
          <p:cNvSpPr txBox="1"/>
          <p:nvPr/>
        </p:nvSpPr>
        <p:spPr>
          <a:xfrm>
            <a:off x="2159043" y="586258"/>
            <a:ext cx="705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/>
                </a:solidFill>
              </a:rPr>
              <a:t>Rikers</a:t>
            </a:r>
            <a:r>
              <a:rPr lang="en-US" sz="2800" dirty="0">
                <a:solidFill>
                  <a:schemeClr val="bg2"/>
                </a:solidFill>
              </a:rPr>
              <a:t> Island and La Guardia Airport</a:t>
            </a:r>
          </a:p>
        </p:txBody>
      </p:sp>
    </p:spTree>
    <p:extLst>
      <p:ext uri="{BB962C8B-B14F-4D97-AF65-F5344CB8AC3E}">
        <p14:creationId xmlns:p14="http://schemas.microsoft.com/office/powerpoint/2010/main" val="1277662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490" y="757250"/>
            <a:ext cx="7024744" cy="659542"/>
          </a:xfrm>
        </p:spPr>
        <p:txBody>
          <a:bodyPr>
            <a:normAutofit fontScale="90000"/>
          </a:bodyPr>
          <a:lstStyle/>
          <a:p>
            <a:r>
              <a:rPr lang="en-US" dirty="0"/>
              <a:t>NYC Subway/Bus Map</a:t>
            </a:r>
          </a:p>
        </p:txBody>
      </p:sp>
      <p:pic>
        <p:nvPicPr>
          <p:cNvPr id="4" name="Content Placeholder 3" descr="Screen Shot 2016-11-01 at 10.48.52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b="8572"/>
          <a:stretch>
            <a:fillRect/>
          </a:stretch>
        </p:blipFill>
        <p:spPr>
          <a:xfrm>
            <a:off x="2567493" y="1416792"/>
            <a:ext cx="6777317" cy="4415838"/>
          </a:xfrm>
        </p:spPr>
      </p:pic>
    </p:spTree>
    <p:extLst>
      <p:ext uri="{BB962C8B-B14F-4D97-AF65-F5344CB8AC3E}">
        <p14:creationId xmlns:p14="http://schemas.microsoft.com/office/powerpoint/2010/main" val="98594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St. John’s University</a:t>
            </a:r>
            <a:br>
              <a:rPr lang="en-US" dirty="0"/>
            </a:br>
            <a:r>
              <a:rPr lang="en-US" dirty="0"/>
              <a:t>Who we are, where we are, what we do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faculty currently trained in I-O pedagogy</a:t>
            </a:r>
          </a:p>
          <a:p>
            <a:r>
              <a:rPr lang="en-US" dirty="0"/>
              <a:t>University located in Queens, N.Y.</a:t>
            </a:r>
          </a:p>
          <a:p>
            <a:r>
              <a:rPr lang="en-US" dirty="0"/>
              <a:t>Proximity to Riker’s Island Correctional Facility (jail)</a:t>
            </a:r>
          </a:p>
          <a:p>
            <a:r>
              <a:rPr lang="en-US" dirty="0"/>
              <a:t>Starting 3</a:t>
            </a:r>
            <a:r>
              <a:rPr lang="en-US" baseline="30000" dirty="0"/>
              <a:t>rd</a:t>
            </a:r>
            <a:r>
              <a:rPr lang="en-US" dirty="0"/>
              <a:t> year of partnership with Riker’s</a:t>
            </a:r>
          </a:p>
          <a:p>
            <a:r>
              <a:rPr lang="en-US" dirty="0"/>
              <a:t>Sociology class:  </a:t>
            </a:r>
            <a:r>
              <a:rPr lang="en-US" i="1" dirty="0"/>
              <a:t>Crime and Justice Behind the Walls</a:t>
            </a:r>
          </a:p>
          <a:p>
            <a:r>
              <a:rPr lang="en-US" dirty="0"/>
              <a:t>All students earn college credits</a:t>
            </a:r>
          </a:p>
          <a:p>
            <a:r>
              <a:rPr lang="en-US" dirty="0"/>
              <a:t>University provides transportation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335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Challenges/Limitations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 term population at jail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Emphasis on vocational training and job placement post incarceration at correctional facilities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University financial concerns with expansion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Competition from other colleges/universities</a:t>
            </a:r>
          </a:p>
        </p:txBody>
      </p:sp>
    </p:spTree>
    <p:extLst>
      <p:ext uri="{BB962C8B-B14F-4D97-AF65-F5344CB8AC3E}">
        <p14:creationId xmlns:p14="http://schemas.microsoft.com/office/powerpoint/2010/main" val="1984194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Plans for growing SJU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Internal expansion:  </a:t>
            </a:r>
            <a:r>
              <a:rPr lang="en-US" i="1" dirty="0"/>
              <a:t>Contemporary Issues in Public Health</a:t>
            </a:r>
          </a:p>
          <a:p>
            <a:pPr lvl="1"/>
            <a:r>
              <a:rPr lang="en-US" dirty="0"/>
              <a:t>Anticipated Spring 2018</a:t>
            </a:r>
          </a:p>
          <a:p>
            <a:r>
              <a:rPr lang="en-US" dirty="0"/>
              <a:t>Networking with other area colleges and universities</a:t>
            </a:r>
          </a:p>
          <a:p>
            <a:pPr lvl="1"/>
            <a:r>
              <a:rPr lang="en-US" dirty="0"/>
              <a:t>Complementary programs: fuller array of services to offer</a:t>
            </a:r>
          </a:p>
          <a:p>
            <a:pPr lvl="1"/>
            <a:r>
              <a:rPr lang="en-US" dirty="0"/>
              <a:t>Link Riker’s population to prisons upstate</a:t>
            </a:r>
          </a:p>
          <a:p>
            <a:pPr lvl="1"/>
            <a:r>
              <a:rPr lang="en-US" dirty="0"/>
              <a:t>SFC part of Hudson Link post prison education</a:t>
            </a:r>
          </a:p>
          <a:p>
            <a:r>
              <a:rPr lang="en-US" dirty="0"/>
              <a:t>Post prison programs</a:t>
            </a:r>
          </a:p>
          <a:p>
            <a:pPr lvl="1"/>
            <a:r>
              <a:rPr lang="en-US" dirty="0"/>
              <a:t>College readiness summer program at the university</a:t>
            </a:r>
          </a:p>
          <a:p>
            <a:pPr lvl="1"/>
            <a:r>
              <a:rPr lang="en-US" dirty="0"/>
              <a:t>Scholarships upon release to continue education</a:t>
            </a:r>
          </a:p>
          <a:p>
            <a:pPr lvl="1"/>
            <a:r>
              <a:rPr lang="en-US" dirty="0"/>
              <a:t>Articulation with community colleges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784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 York State:  Higher Education and Prison System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Facilitating educational opportunities for incarcerated students</a:t>
            </a:r>
          </a:p>
        </p:txBody>
      </p:sp>
    </p:spTree>
    <p:extLst>
      <p:ext uri="{BB962C8B-B14F-4D97-AF65-F5344CB8AC3E}">
        <p14:creationId xmlns:p14="http://schemas.microsoft.com/office/powerpoint/2010/main" val="1146633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11216" y="-998944"/>
            <a:ext cx="6792821" cy="879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99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472</Words>
  <Application>Microsoft Office PowerPoint</Application>
  <PresentationFormat>Widescreen</PresentationFormat>
  <Paragraphs>57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Building Programs, Expanding Networks</vt:lpstr>
      <vt:lpstr>New York City</vt:lpstr>
      <vt:lpstr>PowerPoint Presentation</vt:lpstr>
      <vt:lpstr>NYC Subway/Bus Map</vt:lpstr>
      <vt:lpstr>St. John’s University Who we are, where we are, what we do  </vt:lpstr>
      <vt:lpstr>Challenges/Limitations</vt:lpstr>
      <vt:lpstr>Plans for growing SJU program</vt:lpstr>
      <vt:lpstr>New York State:  Higher Education and Prison System</vt:lpstr>
      <vt:lpstr>PowerPoint Presentation</vt:lpstr>
      <vt:lpstr>Model Collaborative:   Hudson Link for Higher Education</vt:lpstr>
      <vt:lpstr>QUESTIONS FOR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Programs, Expanding Networks</dc:title>
  <dc:creator>Microsoft Office User</dc:creator>
  <cp:lastModifiedBy>DK</cp:lastModifiedBy>
  <cp:revision>14</cp:revision>
  <dcterms:created xsi:type="dcterms:W3CDTF">2017-10-14T15:36:50Z</dcterms:created>
  <dcterms:modified xsi:type="dcterms:W3CDTF">2017-10-29T00:29:13Z</dcterms:modified>
</cp:coreProperties>
</file>